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4" r:id="rId3"/>
    <p:sldId id="265" r:id="rId4"/>
    <p:sldId id="258" r:id="rId5"/>
    <p:sldId id="266" r:id="rId6"/>
    <p:sldId id="257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407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点按此处添加母版副标题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标题和纵向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纵向标题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纵向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纵向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纵向标题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部分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点按此处编辑文本风格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个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只有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内容和说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图片和说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点按此处编辑文本风格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点按此处编辑母版标题风格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点按此处编辑文本风格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6E89-17FA-F14E-AC6F-842EBA714779}" type="datetimeFigureOut">
              <a:rPr lang="zh-CN" altLang="en-US" smtClean="0"/>
              <a:pPr/>
              <a:t>2011.11.30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BA45-1EEB-E046-B2AA-9EB3ED7EE6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tructables.com/id/Twitter-Mood-Light-The-Worlds-Mood-in-a-Box/" TargetMode="External"/><Relationship Id="rId3" Type="http://schemas.openxmlformats.org/officeDocument/2006/relationships/hyperlink" Target="http://www.sparkfun.com/tutorials/15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</a:rPr>
              <a:t>Aquarium Project</a:t>
            </a:r>
            <a:br>
              <a:rPr lang="en-US" altLang="zh-CN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</a:rPr>
              <a:t>Week#13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Tian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Xie</a:t>
            </a:r>
            <a:endParaRPr lang="en-US" altLang="zh-CN" sz="1800" dirty="0" smtClean="0"/>
          </a:p>
          <a:p>
            <a:r>
              <a:rPr lang="en-US" altLang="zh-CN" sz="1800" dirty="0" smtClean="0"/>
              <a:t>Final Project – Major Studio</a:t>
            </a:r>
            <a:endParaRPr lang="zh-CN" altLang="en-US" sz="18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</a:rPr>
              <a:t>Concept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zh-CN" sz="3789" dirty="0"/>
              <a:t>Powered by</a:t>
            </a:r>
            <a:r>
              <a:rPr lang="en-US" altLang="zh-CN" sz="3789" dirty="0" smtClean="0"/>
              <a:t>:</a:t>
            </a:r>
          </a:p>
          <a:p>
            <a:pPr>
              <a:buNone/>
            </a:pPr>
            <a:r>
              <a:rPr lang="en-US" altLang="zh-CN" sz="3789" dirty="0" smtClean="0"/>
              <a:t> </a:t>
            </a:r>
          </a:p>
          <a:p>
            <a:pPr algn="r">
              <a:buNone/>
            </a:pPr>
            <a:r>
              <a:rPr lang="en-US" altLang="zh-CN" sz="2824" b="1" dirty="0" smtClean="0"/>
              <a:t>an </a:t>
            </a:r>
            <a:r>
              <a:rPr lang="en-US" altLang="zh-CN" sz="2824" b="1" dirty="0" err="1"/>
              <a:t>Arduino</a:t>
            </a:r>
            <a:r>
              <a:rPr lang="en-US" altLang="zh-CN" sz="2824" b="1" dirty="0"/>
              <a:t>,</a:t>
            </a:r>
            <a:r>
              <a:rPr lang="en-US" altLang="zh-CN" sz="2824" b="1" dirty="0" smtClean="0"/>
              <a:t> </a:t>
            </a:r>
          </a:p>
          <a:p>
            <a:pPr algn="r">
              <a:buNone/>
            </a:pPr>
            <a:r>
              <a:rPr lang="en-US" altLang="zh-CN" sz="2824" b="1" dirty="0" smtClean="0"/>
              <a:t>a </a:t>
            </a:r>
            <a:r>
              <a:rPr lang="en-US" altLang="zh-CN" sz="2824" b="1" dirty="0" err="1"/>
              <a:t>WiFly</a:t>
            </a:r>
            <a:r>
              <a:rPr lang="en-US" altLang="zh-CN" sz="2824" b="1" dirty="0"/>
              <a:t> wireless module,</a:t>
            </a:r>
            <a:r>
              <a:rPr lang="en-US" altLang="zh-CN" sz="2824" b="1" dirty="0" smtClean="0"/>
              <a:t> </a:t>
            </a:r>
          </a:p>
          <a:p>
            <a:pPr algn="r">
              <a:buNone/>
            </a:pPr>
            <a:r>
              <a:rPr lang="en-US" altLang="zh-CN" sz="2824" b="1" dirty="0" smtClean="0"/>
              <a:t>an </a:t>
            </a:r>
            <a:r>
              <a:rPr lang="en-US" altLang="zh-CN" sz="2824" b="1" dirty="0"/>
              <a:t>RGB LED,</a:t>
            </a:r>
            <a:r>
              <a:rPr lang="en-US" altLang="zh-CN" sz="2824" b="1" dirty="0" smtClean="0"/>
              <a:t> </a:t>
            </a:r>
          </a:p>
          <a:p>
            <a:pPr algn="r">
              <a:buNone/>
            </a:pPr>
            <a:r>
              <a:rPr lang="en-US" altLang="zh-CN" sz="2824" b="1" dirty="0" err="1" smtClean="0"/>
              <a:t>Twitter.com</a:t>
            </a:r>
            <a:r>
              <a:rPr lang="en-US" altLang="zh-CN" sz="2824" b="1" dirty="0" smtClean="0"/>
              <a:t> </a:t>
            </a:r>
          </a:p>
          <a:p>
            <a:pPr algn="r">
              <a:buNone/>
            </a:pPr>
            <a:r>
              <a:rPr lang="en-US" altLang="zh-CN" sz="2824" b="1" dirty="0" smtClean="0"/>
              <a:t>and a Mac (Processing)</a:t>
            </a:r>
          </a:p>
          <a:p>
            <a:endParaRPr lang="en-US" altLang="zh-CN" sz="2824" b="1" dirty="0" smtClean="0"/>
          </a:p>
          <a:p>
            <a:pPr>
              <a:buNone/>
            </a:pPr>
            <a:endParaRPr lang="en-US" altLang="zh-CN" sz="2824" b="1" dirty="0" smtClean="0"/>
          </a:p>
          <a:p>
            <a:r>
              <a:rPr lang="en-US" altLang="zh-CN" sz="3789" dirty="0"/>
              <a:t>The </a:t>
            </a:r>
            <a:r>
              <a:rPr lang="en-US" altLang="zh-CN" sz="3789" dirty="0" err="1"/>
              <a:t>Arduino</a:t>
            </a:r>
            <a:r>
              <a:rPr lang="en-US" altLang="zh-CN" sz="3789" dirty="0"/>
              <a:t> connects directly to any wireless network via the</a:t>
            </a:r>
            <a:r>
              <a:rPr lang="en-US" altLang="zh-CN" sz="3789" dirty="0" smtClean="0"/>
              <a:t> </a:t>
            </a:r>
            <a:r>
              <a:rPr lang="en-US" altLang="zh-CN" sz="3789" dirty="0" err="1" smtClean="0"/>
              <a:t>WiFly</a:t>
            </a:r>
            <a:r>
              <a:rPr lang="en-US" altLang="zh-CN" sz="3789" dirty="0" smtClean="0"/>
              <a:t> </a:t>
            </a:r>
            <a:r>
              <a:rPr lang="en-US" altLang="zh-CN" sz="3789" dirty="0"/>
              <a:t>module, continually searches Twitter for tweets with</a:t>
            </a:r>
            <a:r>
              <a:rPr lang="en-US" altLang="zh-CN" sz="3789" dirty="0" smtClean="0"/>
              <a:t> specific </a:t>
            </a:r>
            <a:r>
              <a:rPr lang="en-US" altLang="zh-CN" sz="3789" dirty="0"/>
              <a:t>content, collates the tweets for each</a:t>
            </a:r>
            <a:r>
              <a:rPr lang="en-US" altLang="zh-CN" sz="3789" dirty="0" smtClean="0"/>
              <a:t> specific content, </a:t>
            </a:r>
            <a:r>
              <a:rPr lang="en-US" altLang="zh-CN" sz="3789" dirty="0"/>
              <a:t>does some math, and then fades the color of the LED to reflect the current</a:t>
            </a:r>
            <a:r>
              <a:rPr lang="en-US" altLang="zh-CN" sz="3789" dirty="0" smtClean="0"/>
              <a:t> specific command; </a:t>
            </a:r>
          </a:p>
          <a:p>
            <a:pPr algn="r">
              <a:buNone/>
            </a:pPr>
            <a:endParaRPr lang="en-US" altLang="zh-CN" sz="2824" b="1" dirty="0" smtClean="0"/>
          </a:p>
          <a:p>
            <a:pPr algn="r">
              <a:buNone/>
            </a:pPr>
            <a:r>
              <a:rPr lang="en-US" altLang="zh-CN" sz="2824" b="1" dirty="0" smtClean="0"/>
              <a:t>White for normal statue,</a:t>
            </a:r>
          </a:p>
          <a:p>
            <a:pPr algn="r">
              <a:buNone/>
            </a:pPr>
            <a:r>
              <a:rPr lang="en-US" altLang="zh-CN" sz="2824" b="1" dirty="0" smtClean="0"/>
              <a:t>Red </a:t>
            </a:r>
            <a:r>
              <a:rPr lang="en-US" altLang="zh-CN" sz="2824" b="1" dirty="0"/>
              <a:t>for</a:t>
            </a:r>
            <a:r>
              <a:rPr lang="en-US" altLang="zh-CN" sz="2824" b="1" dirty="0" smtClean="0"/>
              <a:t> Feed, </a:t>
            </a:r>
          </a:p>
          <a:p>
            <a:pPr algn="r">
              <a:buNone/>
            </a:pPr>
            <a:r>
              <a:rPr lang="en-US" altLang="zh-CN" sz="2824" b="1" dirty="0" smtClean="0"/>
              <a:t>Yellow </a:t>
            </a:r>
            <a:r>
              <a:rPr lang="en-US" altLang="zh-CN" sz="2824" b="1" dirty="0"/>
              <a:t>for</a:t>
            </a:r>
            <a:r>
              <a:rPr lang="en-US" altLang="zh-CN" sz="2824" b="1" dirty="0" smtClean="0"/>
              <a:t> Play,</a:t>
            </a:r>
          </a:p>
          <a:p>
            <a:pPr algn="r">
              <a:buNone/>
            </a:pPr>
            <a:r>
              <a:rPr lang="en-US" altLang="zh-CN" sz="2824" b="1" dirty="0" smtClean="0"/>
              <a:t>Blue </a:t>
            </a:r>
            <a:r>
              <a:rPr lang="en-US" altLang="zh-CN" sz="2824" b="1" dirty="0"/>
              <a:t>for</a:t>
            </a:r>
            <a:r>
              <a:rPr lang="en-US" altLang="zh-CN" sz="2824" b="1" dirty="0" smtClean="0"/>
              <a:t> Change water,</a:t>
            </a:r>
          </a:p>
          <a:p>
            <a:pPr algn="r">
              <a:buNone/>
            </a:pPr>
            <a:r>
              <a:rPr lang="en-US" altLang="zh-CN" sz="2824" b="1" dirty="0" smtClean="0"/>
              <a:t>Green for Clean,</a:t>
            </a:r>
          </a:p>
          <a:p>
            <a:pPr algn="r">
              <a:buNone/>
            </a:pPr>
            <a:r>
              <a:rPr lang="en-US" altLang="zh-CN" sz="2824" b="1" dirty="0" smtClean="0"/>
              <a:t> Turn off for Sleep.</a:t>
            </a:r>
            <a:endParaRPr lang="zh-CN" altLang="en-US" sz="282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</a:rPr>
              <a:t>How to use it?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altLang="zh-CN" sz="2000" dirty="0" smtClean="0"/>
          </a:p>
          <a:p>
            <a:pPr algn="r"/>
            <a:endParaRPr lang="en-US" altLang="zh-CN" sz="2000" dirty="0" smtClean="0"/>
          </a:p>
          <a:p>
            <a:pPr algn="r"/>
            <a:endParaRPr lang="en-US" altLang="zh-CN" sz="2000" dirty="0" smtClean="0"/>
          </a:p>
          <a:p>
            <a:pPr algn="r"/>
            <a:r>
              <a:rPr lang="en-US" altLang="zh-CN" sz="2000" dirty="0" smtClean="0"/>
              <a:t>Please follow the Aquarium Project’s Twitter</a:t>
            </a:r>
          </a:p>
          <a:p>
            <a:pPr algn="r"/>
            <a:endParaRPr lang="en-US" altLang="zh-CN" sz="2000" dirty="0" smtClean="0"/>
          </a:p>
          <a:p>
            <a:pPr algn="r"/>
            <a:r>
              <a:rPr lang="en-US" altLang="zh-CN" sz="2000" dirty="0" smtClean="0"/>
              <a:t>Please comment on Aquarium Project daily tweet with </a:t>
            </a:r>
          </a:p>
          <a:p>
            <a:pPr algn="r">
              <a:buNone/>
            </a:pPr>
            <a:r>
              <a:rPr lang="en-US" altLang="zh-CN" sz="2000" dirty="0" smtClean="0"/>
              <a:t>those specific words “ Feed/ Water/ Play/ Clean/ Sleep”</a:t>
            </a:r>
          </a:p>
          <a:p>
            <a:pPr algn="r">
              <a:buNone/>
            </a:pPr>
            <a:endParaRPr lang="en-US" altLang="zh-CN" sz="2000" dirty="0" smtClean="0"/>
          </a:p>
          <a:p>
            <a:pPr algn="r"/>
            <a:r>
              <a:rPr lang="en-US" altLang="zh-CN" sz="2000" dirty="0" smtClean="0"/>
              <a:t>Those specific word can control the LED lights colors</a:t>
            </a:r>
          </a:p>
          <a:p>
            <a:pPr algn="r"/>
            <a:endParaRPr lang="en-US" altLang="zh-CN" sz="2000" dirty="0" smtClean="0"/>
          </a:p>
          <a:p>
            <a:pPr algn="r"/>
            <a:r>
              <a:rPr lang="en-US" altLang="zh-CN" sz="2000" dirty="0" smtClean="0"/>
              <a:t>Then the LED lights different colors can give different</a:t>
            </a:r>
          </a:p>
          <a:p>
            <a:pPr algn="r">
              <a:buNone/>
            </a:pPr>
            <a:r>
              <a:rPr lang="en-US" altLang="zh-CN" sz="2000" dirty="0" smtClean="0"/>
              <a:t> commands to processing and show an animation.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7933C"/>
                </a:solidFill>
              </a:rPr>
              <a:t>Structure</a:t>
            </a:r>
            <a:endParaRPr lang="zh-CN" altLang="en-US" dirty="0">
              <a:solidFill>
                <a:srgbClr val="77933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en-US" altLang="zh-CN" sz="2400" dirty="0" smtClean="0"/>
          </a:p>
          <a:p>
            <a:pPr algn="r"/>
            <a:endParaRPr lang="en-US" altLang="zh-CN" sz="2400" dirty="0" smtClean="0"/>
          </a:p>
          <a:p>
            <a:pPr algn="r"/>
            <a:endParaRPr lang="en-US" altLang="zh-CN" sz="2400" dirty="0" smtClean="0"/>
          </a:p>
          <a:p>
            <a:pPr algn="r"/>
            <a:endParaRPr lang="en-US" altLang="zh-CN" sz="2400" dirty="0"/>
          </a:p>
          <a:p>
            <a:pPr algn="r"/>
            <a:r>
              <a:rPr lang="en-US" altLang="zh-CN" sz="2400" dirty="0" smtClean="0"/>
              <a:t>Twitter: get new comments with specific words, </a:t>
            </a:r>
          </a:p>
          <a:p>
            <a:pPr algn="r">
              <a:buNone/>
            </a:pPr>
            <a:r>
              <a:rPr lang="en-US" altLang="zh-CN" sz="2400" dirty="0" smtClean="0"/>
              <a:t>catch those out as a command for </a:t>
            </a:r>
            <a:r>
              <a:rPr lang="en-US" altLang="zh-CN" sz="2400" dirty="0" err="1" smtClean="0"/>
              <a:t>Arduino</a:t>
            </a:r>
            <a:r>
              <a:rPr lang="en-US" altLang="zh-CN" sz="2400" dirty="0" smtClean="0"/>
              <a:t> part.</a:t>
            </a:r>
          </a:p>
          <a:p>
            <a:pPr algn="r"/>
            <a:endParaRPr lang="en-US" altLang="zh-CN" sz="2400" dirty="0" smtClean="0"/>
          </a:p>
          <a:p>
            <a:pPr algn="r"/>
            <a:r>
              <a:rPr lang="en-US" altLang="zh-CN" sz="2400" dirty="0" err="1" smtClean="0"/>
              <a:t>Arduino</a:t>
            </a:r>
            <a:r>
              <a:rPr lang="en-US" altLang="zh-CN" sz="2400" dirty="0" smtClean="0"/>
              <a:t>: follow the comments with specific words</a:t>
            </a:r>
          </a:p>
          <a:p>
            <a:pPr algn="r">
              <a:buNone/>
            </a:pPr>
            <a:r>
              <a:rPr lang="en-US" altLang="zh-CN" sz="2400" dirty="0" smtClean="0"/>
              <a:t> to change the RGB LED lights colors.</a:t>
            </a:r>
          </a:p>
          <a:p>
            <a:pPr algn="r"/>
            <a:endParaRPr lang="en-US" altLang="zh-CN" sz="2400" dirty="0" smtClean="0"/>
          </a:p>
          <a:p>
            <a:pPr algn="r"/>
            <a:r>
              <a:rPr lang="en-US" altLang="zh-CN" sz="2400" dirty="0" smtClean="0"/>
              <a:t>Processing: catch the different colors from </a:t>
            </a:r>
            <a:r>
              <a:rPr lang="en-US" altLang="zh-CN" sz="2400" dirty="0" err="1" smtClean="0"/>
              <a:t>Anduino</a:t>
            </a:r>
            <a:r>
              <a:rPr lang="en-US" altLang="zh-CN" sz="2400" dirty="0" smtClean="0"/>
              <a:t>,</a:t>
            </a:r>
          </a:p>
          <a:p>
            <a:pPr algn="r">
              <a:buNone/>
            </a:pPr>
            <a:r>
              <a:rPr lang="en-US" altLang="zh-CN" sz="2400" dirty="0" smtClean="0"/>
              <a:t> then perform an animation. 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7933C"/>
                </a:solidFill>
              </a:rPr>
              <a:t>Technical Support</a:t>
            </a:r>
            <a:endParaRPr lang="zh-CN" altLang="en-US" dirty="0">
              <a:solidFill>
                <a:srgbClr val="77933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/>
              <a:t>Twitter Mood Light - The World's Mood in a Box</a:t>
            </a:r>
            <a:endParaRPr lang="en-US" altLang="zh-CN" sz="2400" dirty="0" smtClean="0">
              <a:hlinkClick r:id="rId2"/>
            </a:endParaRPr>
          </a:p>
          <a:p>
            <a:r>
              <a:rPr lang="zh-CN" altLang="en-US" sz="2400" dirty="0" smtClean="0">
                <a:hlinkClick r:id="rId2"/>
              </a:rPr>
              <a:t>http://www.instructables.com/id/Twitter-Mood-Light-The-Worlds-Mood-in-a-Box/</a:t>
            </a:r>
            <a:endParaRPr lang="en-US" altLang="zh-CN" sz="2400" dirty="0" smtClean="0"/>
          </a:p>
          <a:p>
            <a:endParaRPr lang="en-US" altLang="zh-CN" dirty="0" smtClean="0"/>
          </a:p>
          <a:p>
            <a:r>
              <a:rPr lang="en-US" altLang="zh-CN" sz="2400" b="1" dirty="0" err="1"/>
              <a:t>WiFly</a:t>
            </a:r>
            <a:r>
              <a:rPr lang="en-US" altLang="zh-CN" sz="2400" b="1" dirty="0"/>
              <a:t> Wireless Talking </a:t>
            </a:r>
            <a:r>
              <a:rPr lang="en-US" altLang="zh-CN" sz="2400" b="1" dirty="0" err="1"/>
              <a:t>SpeakJet</a:t>
            </a:r>
            <a:r>
              <a:rPr lang="en-US" altLang="zh-CN" sz="2400" b="1" dirty="0"/>
              <a:t> Server</a:t>
            </a:r>
            <a:endParaRPr lang="en-US" altLang="zh-CN" sz="2400" dirty="0" smtClean="0">
              <a:hlinkClick r:id="rId3"/>
            </a:endParaRPr>
          </a:p>
          <a:p>
            <a:r>
              <a:rPr lang="zh-CN" altLang="en-US" sz="2400" dirty="0" smtClean="0">
                <a:hlinkClick r:id="rId3"/>
              </a:rPr>
              <a:t>http://www.sparkfun.com/tutorials/158</a:t>
            </a:r>
            <a:endParaRPr lang="en-US" altLang="zh-CN" sz="2400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77933C"/>
                </a:solidFill>
              </a:rPr>
              <a:t>Preparation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to connect Twitter and </a:t>
            </a:r>
            <a:r>
              <a:rPr lang="en-US" altLang="zh-CN" dirty="0" err="1" smtClean="0"/>
              <a:t>Arduino</a:t>
            </a:r>
            <a:endParaRPr lang="en-US" altLang="zh-CN" dirty="0" smtClean="0"/>
          </a:p>
          <a:p>
            <a:r>
              <a:rPr lang="en-US" altLang="zh-CN" dirty="0" smtClean="0"/>
              <a:t>Step1,         Step2,            Step3,</a:t>
            </a:r>
            <a:endParaRPr lang="zh-CN" altLang="en-US" dirty="0"/>
          </a:p>
        </p:txBody>
      </p:sp>
      <p:pic>
        <p:nvPicPr>
          <p:cNvPr id="6" name="Picture 5" descr="屏幕快照 2011-11-21 上午02.24.5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94353"/>
            <a:ext cx="2133600" cy="2111047"/>
          </a:xfrm>
          <a:prstGeom prst="rect">
            <a:avLst/>
          </a:prstGeom>
        </p:spPr>
      </p:pic>
      <p:pic>
        <p:nvPicPr>
          <p:cNvPr id="7" name="Picture 6" descr="屏幕快照 2011-11-21 上午02.25.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994353"/>
            <a:ext cx="2391682" cy="2111047"/>
          </a:xfrm>
          <a:prstGeom prst="rect">
            <a:avLst/>
          </a:prstGeom>
        </p:spPr>
      </p:pic>
      <p:pic>
        <p:nvPicPr>
          <p:cNvPr id="8" name="Picture 7" descr="屏幕快照 2011-11-21 上午02.25.4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994353"/>
            <a:ext cx="3599956" cy="21110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7933C"/>
                </a:solidFill>
              </a:rPr>
              <a:t>Preparation</a:t>
            </a:r>
            <a:endParaRPr lang="zh-CN" altLang="en-US" dirty="0">
              <a:solidFill>
                <a:srgbClr val="77933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How to set the LED lights, and work with Twitter.</a:t>
            </a:r>
          </a:p>
          <a:p>
            <a:r>
              <a:rPr lang="en-US" altLang="zh-CN" sz="2400" dirty="0" smtClean="0"/>
              <a:t>Use LED library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Picture 3" descr="屏幕快照 2011-11-21 下午02.21.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115398"/>
            <a:ext cx="4343400" cy="30107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Prototyping#1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Arduino</a:t>
            </a:r>
            <a:r>
              <a:rPr lang="en-US" altLang="zh-CN" dirty="0" smtClean="0"/>
              <a:t> Part</a:t>
            </a:r>
          </a:p>
          <a:p>
            <a:r>
              <a:rPr lang="en-US" altLang="zh-CN" dirty="0" err="1" smtClean="0"/>
              <a:t>Wifly</a:t>
            </a:r>
            <a:endParaRPr lang="en-US" altLang="zh-CN" dirty="0" smtClean="0"/>
          </a:p>
          <a:p>
            <a:r>
              <a:rPr lang="en-US" altLang="zh-CN" dirty="0" smtClean="0"/>
              <a:t>Router</a:t>
            </a:r>
            <a:endParaRPr lang="zh-CN" altLang="en-US" dirty="0"/>
          </a:p>
        </p:txBody>
      </p:sp>
      <p:pic>
        <p:nvPicPr>
          <p:cNvPr id="4" name="Picture 3" descr="屏幕快照 2011-11-21 下午03.15.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00" y="3657600"/>
            <a:ext cx="3530600" cy="2772267"/>
          </a:xfrm>
          <a:prstGeom prst="rect">
            <a:avLst/>
          </a:prstGeom>
        </p:spPr>
      </p:pic>
      <p:pic>
        <p:nvPicPr>
          <p:cNvPr id="5" name="Picture 4" descr="wl-366-produc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049713"/>
            <a:ext cx="276860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/>
            </a:r>
            <a:br>
              <a:rPr lang="en-US" altLang="zh-CN" dirty="0" smtClean="0">
                <a:solidFill>
                  <a:srgbClr val="77933C"/>
                </a:solidFill>
              </a:rPr>
            </a:br>
            <a:r>
              <a:rPr lang="en-US" altLang="zh-CN" dirty="0">
                <a:solidFill>
                  <a:srgbClr val="77933C"/>
                </a:solidFill>
              </a:rPr>
              <a:t/>
            </a:r>
            <a:br>
              <a:rPr lang="en-US" altLang="zh-CN" dirty="0">
                <a:solidFill>
                  <a:srgbClr val="77933C"/>
                </a:solidFill>
              </a:rPr>
            </a:br>
            <a:r>
              <a:rPr lang="en-US" altLang="zh-CN" dirty="0" smtClean="0">
                <a:solidFill>
                  <a:srgbClr val="77933C"/>
                </a:solidFill>
              </a:rPr>
              <a:t>Thank You!</a:t>
            </a:r>
            <a:endParaRPr lang="zh-CN" altLang="en-US" dirty="0">
              <a:solidFill>
                <a:srgbClr val="77933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335</Words>
  <Application>Microsoft Macintosh PowerPoint</Application>
  <PresentationFormat>在屏幕上放映（4:3）</PresentationFormat>
  <Paragraphs>64</Paragraphs>
  <Slides>9</Slides>
  <Notes>0</Notes>
  <HiddenSlides>0</HiddenSlides>
  <MMClips>0</MMClips>
  <ScaleCrop>false</ScaleCrop>
  <HeadingPairs>
    <vt:vector size="4" baseType="variant">
      <vt:variant>
        <vt:lpstr>设计模板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Theme</vt:lpstr>
      <vt:lpstr>Aquarium Project Week#13</vt:lpstr>
      <vt:lpstr>Concept</vt:lpstr>
      <vt:lpstr>How to use it?</vt:lpstr>
      <vt:lpstr>Structure</vt:lpstr>
      <vt:lpstr>Technical Support</vt:lpstr>
      <vt:lpstr>Preparation </vt:lpstr>
      <vt:lpstr>Preparation</vt:lpstr>
      <vt:lpstr>Prototyping#1</vt:lpstr>
      <vt:lpstr>        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Aquarium Project Week#13</dc:title>
  <dc:creator>apple apple</dc:creator>
  <cp:lastModifiedBy>apple apple</cp:lastModifiedBy>
  <cp:revision>17</cp:revision>
  <dcterms:created xsi:type="dcterms:W3CDTF">2011-11-30T18:49:47Z</dcterms:created>
  <dcterms:modified xsi:type="dcterms:W3CDTF">2011-11-30T18:53:44Z</dcterms:modified>
</cp:coreProperties>
</file>